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C4E632B-539F-4D18-AF61-75F80CFA07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47374D2-D89A-4E12-8B9C-631A1CE3863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MODELOS DEMONOLÓGICOS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Dificultaron </a:t>
            </a:r>
            <a:r>
              <a:rPr lang="es-ES" dirty="0"/>
              <a:t>la explicación científica de la conducta humana en todo aquello que se desviaba de la norma.</a:t>
            </a:r>
          </a:p>
          <a:p>
            <a:pPr algn="just"/>
            <a:r>
              <a:rPr lang="es-ES" dirty="0"/>
              <a:t>El desconocimiento de la Anatomía, la Fisiología y la Psicología determinó que se diera explicaciones de tipo mítico y </a:t>
            </a:r>
            <a:r>
              <a:rPr lang="es-ES" dirty="0" smtClean="0"/>
              <a:t>misterioso a estas anormalidades.</a:t>
            </a:r>
          </a:p>
          <a:p>
            <a:pPr algn="just"/>
            <a:r>
              <a:rPr lang="es-ES" dirty="0" smtClean="0"/>
              <a:t>Procesos terapéuticos para  facilitar la salida de los espíritus malignos (trepanaciones…)</a:t>
            </a:r>
          </a:p>
          <a:p>
            <a:pPr algn="just"/>
            <a:r>
              <a:rPr lang="es-ES" dirty="0" smtClean="0"/>
              <a:t>Conducía a una situación de abandono u ocultamiento por parte de los padres</a:t>
            </a:r>
          </a:p>
          <a:p>
            <a:pPr algn="just"/>
            <a:r>
              <a:rPr lang="es-ES" dirty="0" smtClean="0"/>
              <a:t>En algunas culturas como la de Esparta se sacrificaba a estos sujetos</a:t>
            </a:r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30</TotalTime>
  <Words>83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Intermedio</vt:lpstr>
      <vt:lpstr>MODELOS DEMONOLÓGICOS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DEMONOLÓGICOS </dc:title>
  <dc:creator>Familia</dc:creator>
  <cp:lastModifiedBy>Familia</cp:lastModifiedBy>
  <cp:revision>3</cp:revision>
  <dcterms:created xsi:type="dcterms:W3CDTF">2012-03-29T11:58:33Z</dcterms:created>
  <dcterms:modified xsi:type="dcterms:W3CDTF">2012-03-29T12:29:29Z</dcterms:modified>
</cp:coreProperties>
</file>